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b0eed427590ee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b0eed427590ee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b0eed427590ee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b0eed427590ee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http://ais.informatik.uni-freiburg.de/teaching/ss12/robotics/slides/17-icp.pdf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b0eed427590ee5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b0eed427590ee5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b0eed427590ee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b0eed427590ee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b0eed427590ee5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b0eed427590ee5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8891b88a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8891b88a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Approccio efficace per problemi di SLAM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891b88a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891b88a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edb5d5c4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edb5d5c4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891b88ac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891b88ac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edb5d5c42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edb5d5c42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edb5d5c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edb5d5c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…. Ma: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Abbiamo parlato a lungo di trovare un approccio per fare SLAM e Mapping insieme ma con una rgbd è veramente tosto scrivere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codice efficiente per fare ciò. Dani ci ha provato a fare ICP ma…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Siamo rimasti in 2.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Sarebbe bello laurearsi.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edb5d5c42_1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edb5d5c42_1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Cambia con video velocizzato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891b88a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891b88a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…. Ma: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Abbiamo parlato a lungo di trovare un approccio per fare SLAM e Mapping insieme ma con una rgbd è veramente tosto scrivere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codice efficiente per fare ciò. Dani ci ha provato a fare ICP ma…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Siamo rimasti in 2.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Sarebbe bello laurearsi.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edb5d5c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edb5d5c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b0eed427590ee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b0eed427590ee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https://dev.intelrealsense.com/docs/stereo-depth-cameras-for-phones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91b6e32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91b6e32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b0eed427590ee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b0eed427590ee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https://introlab.3it.usherbrooke.ca/mediawiki-introlab/images/7/7a/Labbe18JFR_preprint.pdf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f3337bbc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f3337bbc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91b6e32d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91b6e32d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hyperlink" Target="http://drive.google.com/file/d/19QQ6bNIbTTgEnSXIdFgUSyOujo-84ISa/view" TargetMode="External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Design Methods for Unmanned Vehicles </a:t>
            </a:r>
            <a:endParaRPr sz="49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8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PC Reconstruction and Handling: ICP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10902" l="18850" r="16302" t="5296"/>
          <a:stretch/>
        </p:blipFill>
        <p:spPr>
          <a:xfrm>
            <a:off x="6334574" y="1796275"/>
            <a:ext cx="2793252" cy="209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 b="18520" l="19530" r="17222" t="4437"/>
          <a:stretch/>
        </p:blipFill>
        <p:spPr>
          <a:xfrm>
            <a:off x="164875" y="751683"/>
            <a:ext cx="2793248" cy="197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5">
            <a:alphaModFix/>
          </a:blip>
          <a:srcRect b="20823" l="16229" r="19750" t="6643"/>
          <a:stretch/>
        </p:blipFill>
        <p:spPr>
          <a:xfrm>
            <a:off x="0" y="2725049"/>
            <a:ext cx="2918052" cy="19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6">
            <a:alphaModFix/>
          </a:blip>
          <a:srcRect b="19341" l="17609" r="15941" t="4059"/>
          <a:stretch/>
        </p:blipFill>
        <p:spPr>
          <a:xfrm>
            <a:off x="3230633" y="1856450"/>
            <a:ext cx="2951542" cy="1973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2"/>
          <p:cNvCxnSpPr>
            <a:stCxn id="116" idx="3"/>
            <a:endCxn id="118" idx="1"/>
          </p:cNvCxnSpPr>
          <p:nvPr/>
        </p:nvCxnSpPr>
        <p:spPr>
          <a:xfrm>
            <a:off x="2958123" y="1738367"/>
            <a:ext cx="272400" cy="11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22"/>
          <p:cNvCxnSpPr>
            <a:stCxn id="117" idx="3"/>
            <a:endCxn id="118" idx="1"/>
          </p:cNvCxnSpPr>
          <p:nvPr/>
        </p:nvCxnSpPr>
        <p:spPr>
          <a:xfrm flipH="1" rot="10800000">
            <a:off x="2918052" y="2843262"/>
            <a:ext cx="312600" cy="8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2"/>
          <p:cNvCxnSpPr>
            <a:stCxn id="118" idx="3"/>
            <a:endCxn id="115" idx="1"/>
          </p:cNvCxnSpPr>
          <p:nvPr/>
        </p:nvCxnSpPr>
        <p:spPr>
          <a:xfrm>
            <a:off x="6182176" y="2843138"/>
            <a:ext cx="15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8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PC Reconstruction and Handling: ICP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365600" y="750900"/>
            <a:ext cx="6199500" cy="23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Selection of the closest points (Nanoflann)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K-d tree (dim 3)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NN search (nearest neighbour)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Minimization of the error between PC (Eigen)</a:t>
            </a:r>
            <a:br>
              <a:rPr lang="en-GB"/>
            </a:b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Center of Mass</a:t>
            </a:r>
            <a:br>
              <a:rPr lang="en-GB"/>
            </a:br>
            <a:br>
              <a:rPr lang="en-GB"/>
            </a:b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SVD Decomposition</a:t>
            </a:r>
            <a:br>
              <a:rPr lang="en-GB"/>
            </a:br>
            <a:br>
              <a:rPr lang="en-GB"/>
            </a:b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Motion application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75" y="1631238"/>
            <a:ext cx="276808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154" y="2199959"/>
            <a:ext cx="1398225" cy="6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5600" y="3355743"/>
            <a:ext cx="1618375" cy="4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9675" y="3195034"/>
            <a:ext cx="2321876" cy="7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9850" y="4326362"/>
            <a:ext cx="962257" cy="2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1450" y="4366679"/>
            <a:ext cx="1398225" cy="267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149550" y="4794275"/>
            <a:ext cx="151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cloud merging with ICP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569975" y="903300"/>
            <a:ext cx="43602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PRO: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Approach based on Eigen and Nanoflann</a:t>
            </a:r>
            <a:br>
              <a:rPr lang="en-GB"/>
            </a:br>
            <a:r>
              <a:rPr lang="en-GB"/>
              <a:t>(robust libraries)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Direct manipulation of the point clouds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Correction of </a:t>
            </a:r>
            <a:r>
              <a:rPr lang="en-GB"/>
              <a:t>misaligned</a:t>
            </a:r>
            <a:r>
              <a:rPr lang="en-GB"/>
              <a:t> maps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Elimination of “duplicate” points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Creation of direct .ply files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CONS: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Not optimized = time consuming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Not integrated = more steps required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175" y="1017725"/>
            <a:ext cx="3397600" cy="40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cloud merging with ICP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613" y="3539154"/>
            <a:ext cx="2572352" cy="14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924" y="1074500"/>
            <a:ext cx="4151624" cy="28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25" y="1036400"/>
            <a:ext cx="4346926" cy="29386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2591050" y="2491150"/>
            <a:ext cx="522300" cy="4656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51" name="Google Shape;151;p25"/>
          <p:cNvCxnSpPr>
            <a:stCxn id="150" idx="3"/>
          </p:cNvCxnSpPr>
          <p:nvPr/>
        </p:nvCxnSpPr>
        <p:spPr>
          <a:xfrm>
            <a:off x="2667539" y="2888564"/>
            <a:ext cx="865800" cy="212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5"/>
          <p:cNvCxnSpPr>
            <a:stCxn id="150" idx="7"/>
          </p:cNvCxnSpPr>
          <p:nvPr/>
        </p:nvCxnSpPr>
        <p:spPr>
          <a:xfrm>
            <a:off x="3036861" y="2559336"/>
            <a:ext cx="3074100" cy="99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7825"/>
            <a:ext cx="8839201" cy="4047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Exploration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499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GB"/>
              <a:t>Frontier-based exploration</a:t>
            </a:r>
            <a:r>
              <a:rPr lang="en-GB"/>
              <a:t> allows full autonomy in the navigation process.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need for waypoints or prior map knowledge.</a:t>
            </a:r>
            <a:br>
              <a:rPr lang="en-GB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Two phases: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Frontiers detection;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Allocation to robot fleet.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400" y="1566475"/>
            <a:ext cx="3721300" cy="20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Exploration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20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Frontier Detection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SLAM solution returns an </a:t>
            </a:r>
            <a:r>
              <a:rPr i="1" lang="en-GB"/>
              <a:t>occupancy grid.</a:t>
            </a:r>
            <a:r>
              <a:rPr lang="en-GB"/>
              <a:t> Map is divided in: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-GB"/>
              <a:t>Unexplored area.</a:t>
            </a:r>
            <a:endParaRPr i="1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-GB"/>
              <a:t>Explored area, </a:t>
            </a:r>
            <a:r>
              <a:rPr lang="en-GB"/>
              <a:t>probabilistic</a:t>
            </a:r>
            <a:r>
              <a:rPr i="1" lang="en-GB"/>
              <a:t> </a:t>
            </a:r>
            <a:r>
              <a:rPr lang="en-GB"/>
              <a:t>binary variable to describe presence of an obstacle.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Converting grid into gray-scale image, computer vision techniques can be used to identify frontiers: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575" y="3331925"/>
            <a:ext cx="13335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7075" y="3331925"/>
            <a:ext cx="13335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5">
            <a:alphaModFix/>
          </a:blip>
          <a:srcRect b="0" l="7019" r="7996" t="0"/>
          <a:stretch/>
        </p:blipFill>
        <p:spPr>
          <a:xfrm>
            <a:off x="4721575" y="3331925"/>
            <a:ext cx="12950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6">
            <a:alphaModFix/>
          </a:blip>
          <a:srcRect b="0" l="8958" r="3811" t="0"/>
          <a:stretch/>
        </p:blipFill>
        <p:spPr>
          <a:xfrm>
            <a:off x="6397625" y="3331925"/>
            <a:ext cx="13776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1292575" y="4379675"/>
            <a:ext cx="133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Starting Grid</a:t>
            </a:r>
            <a:endParaRPr sz="1000"/>
          </a:p>
        </p:txBody>
      </p:sp>
      <p:sp>
        <p:nvSpPr>
          <p:cNvPr id="176" name="Google Shape;176;p28"/>
          <p:cNvSpPr txBox="1"/>
          <p:nvPr/>
        </p:nvSpPr>
        <p:spPr>
          <a:xfrm>
            <a:off x="3007075" y="4379675"/>
            <a:ext cx="1333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Edge Detection</a:t>
            </a:r>
            <a:endParaRPr sz="1000"/>
          </a:p>
        </p:txBody>
      </p:sp>
      <p:sp>
        <p:nvSpPr>
          <p:cNvPr id="177" name="Google Shape;177;p28"/>
          <p:cNvSpPr txBox="1"/>
          <p:nvPr/>
        </p:nvSpPr>
        <p:spPr>
          <a:xfrm>
            <a:off x="4721575" y="4379675"/>
            <a:ext cx="1295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Obstacles Filtering</a:t>
            </a:r>
            <a:endParaRPr sz="1000"/>
          </a:p>
        </p:txBody>
      </p:sp>
      <p:sp>
        <p:nvSpPr>
          <p:cNvPr id="178" name="Google Shape;178;p28"/>
          <p:cNvSpPr txBox="1"/>
          <p:nvPr/>
        </p:nvSpPr>
        <p:spPr>
          <a:xfrm>
            <a:off x="6397675" y="4379675"/>
            <a:ext cx="1377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Grid with Frontiers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Exploration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Frontier assignment</a:t>
            </a:r>
            <a:r>
              <a:rPr lang="en-GB"/>
              <a:t> to the individual robots.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Reward Function for every robot-frontier pair </a:t>
            </a:r>
            <a:r>
              <a:rPr i="1" lang="en-GB"/>
              <a:t>(i, j)</a:t>
            </a:r>
            <a:r>
              <a:rPr lang="en-GB"/>
              <a:t>: </a:t>
            </a:r>
            <a:br>
              <a:rPr lang="en-GB"/>
            </a:br>
            <a:br>
              <a:rPr lang="en-GB"/>
            </a:br>
            <a:r>
              <a:rPr i="1" lang="en-GB"/>
              <a:t>R</a:t>
            </a:r>
            <a:r>
              <a:rPr baseline="-25000" i="1" lang="en-GB"/>
              <a:t>ij</a:t>
            </a:r>
            <a:r>
              <a:rPr i="1" lang="en-GB"/>
              <a:t> = IG</a:t>
            </a:r>
            <a:r>
              <a:rPr baseline="-25000" i="1" lang="en-GB"/>
              <a:t>j</a:t>
            </a:r>
            <a:r>
              <a:rPr i="1" lang="en-GB"/>
              <a:t> - D</a:t>
            </a:r>
            <a:r>
              <a:rPr baseline="-25000" i="1" lang="en-GB"/>
              <a:t>ij</a:t>
            </a:r>
            <a:br>
              <a:rPr i="1" lang="en-GB"/>
            </a:br>
            <a:endParaRPr i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GB"/>
              <a:t>IG</a:t>
            </a:r>
            <a:r>
              <a:rPr baseline="-25000" i="1" lang="en-GB"/>
              <a:t>j </a:t>
            </a:r>
            <a:r>
              <a:rPr lang="en-GB"/>
              <a:t>:	Information gain for that frontier (length of frontier contour).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-GB"/>
              <a:t>D</a:t>
            </a:r>
            <a:r>
              <a:rPr baseline="-25000" i="1" lang="en-GB"/>
              <a:t>ij </a:t>
            </a:r>
            <a:r>
              <a:rPr lang="en-GB"/>
              <a:t>: 	Robot-frontier distance.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every robot, </a:t>
            </a:r>
            <a:r>
              <a:rPr i="1" lang="en-GB"/>
              <a:t>greedy</a:t>
            </a:r>
            <a:r>
              <a:rPr lang="en-GB"/>
              <a:t> assignment of best frontier (if not already assigned).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Exploration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152475"/>
            <a:ext cx="459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Information gain in the reward function promotes exploration of large, unexplored areas.   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Robots will cover larger sections of the map faster.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300" y="1650800"/>
            <a:ext cx="3130724" cy="23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Path Planning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11700" y="1152475"/>
            <a:ext cx="6340800" cy="3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GB"/>
              <a:t>A* star </a:t>
            </a:r>
            <a:r>
              <a:rPr lang="en-GB"/>
              <a:t>algorithm to approach the frontier </a:t>
            </a:r>
            <a:r>
              <a:rPr lang="en-GB"/>
              <a:t>centroid</a:t>
            </a:r>
            <a:r>
              <a:rPr lang="en-GB"/>
              <a:t>.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→ optimal path ignores distance from wall.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31"/>
          <p:cNvCxnSpPr/>
          <p:nvPr/>
        </p:nvCxnSpPr>
        <p:spPr>
          <a:xfrm>
            <a:off x="3004425" y="2457525"/>
            <a:ext cx="0" cy="6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75" y="830775"/>
            <a:ext cx="2186700" cy="207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4">
            <a:alphaModFix/>
          </a:blip>
          <a:srcRect b="0" l="4979" r="0" t="1681"/>
          <a:stretch/>
        </p:blipFill>
        <p:spPr>
          <a:xfrm>
            <a:off x="6235825" y="2958450"/>
            <a:ext cx="2059601" cy="21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311700" y="3239925"/>
            <a:ext cx="6340800" cy="1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GB"/>
              <a:t>Fast-Marching method</a:t>
            </a:r>
            <a:r>
              <a:rPr lang="en-GB"/>
              <a:t>: efficient simulation of the propagation of a wave until obstacles.</a:t>
            </a:r>
            <a:br>
              <a:rPr lang="en-GB"/>
            </a:br>
            <a:r>
              <a:rPr lang="en-GB" sz="500"/>
              <a:t> </a:t>
            </a:r>
            <a:br>
              <a:rPr lang="en-GB"/>
            </a:br>
            <a:r>
              <a:rPr lang="en-GB"/>
              <a:t>→ used to create a potential field.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Challenge Statement</a:t>
            </a:r>
            <a:br>
              <a:rPr lang="en-GB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Project Work: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800"/>
              <a:t>SLAM and Point Cloud Reconstruction</a:t>
            </a:r>
            <a:endParaRPr sz="18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800"/>
              <a:t>Multi-robot and Point Clouds Merging</a:t>
            </a:r>
            <a:endParaRPr sz="18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800"/>
              <a:t>Exploration Strategy</a:t>
            </a:r>
            <a:endParaRPr sz="18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sz="1800"/>
              <a:t>Path Planning</a:t>
            </a:r>
            <a:br>
              <a:rPr lang="en-GB" sz="1800"/>
            </a:b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152475"/>
            <a:ext cx="5669400" cy="1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Improved A*: addition of the potential in the algorithm heuristic.</a:t>
            </a:r>
            <a:br>
              <a:rPr lang="en-GB"/>
            </a:br>
            <a:r>
              <a:rPr lang="en-GB" sz="600"/>
              <a:t> </a:t>
            </a:r>
            <a:endParaRPr sz="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→ Generated path steers clear </a:t>
            </a:r>
            <a:br>
              <a:rPr lang="en-GB"/>
            </a:br>
            <a:r>
              <a:rPr lang="en-GB"/>
              <a:t>     from walls and obstacles.</a:t>
            </a:r>
            <a:endParaRPr/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Path Planning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000" y="824275"/>
            <a:ext cx="2078125" cy="20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 title="final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412" y="3125325"/>
            <a:ext cx="2162924" cy="16222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11700" y="3375325"/>
            <a:ext cx="56694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Path tracking with simple PID pure-pursuit controller.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hallenge Statement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UGV equipped with a RGB-D camera: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SLAM and point cloud reconstruction.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Navigation with waypoints (QR Codes).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Possibly, deployment of multiple agents, and merging of individual maps.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Work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Multi-robot exploration, navigation and mapping: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SLAM and point cloud solution via RTAB-Map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Merging of multiple Robot Point Clouds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Autonomous Exploration Strategy 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Path Planning and Control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8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SLAM and Point Cloud Reconstrunction with RGB-D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372" y="821200"/>
            <a:ext cx="5401249" cy="30208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7495800" y="4575150"/>
            <a:ext cx="151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Courtesy of </a:t>
            </a:r>
            <a:r>
              <a:rPr lang="en-GB" sz="700"/>
              <a:t>Zhang, Shishun and Zheng, Longyu and Tao, Wenbing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4098175"/>
            <a:ext cx="848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Very </a:t>
            </a:r>
            <a:r>
              <a:rPr lang="en-GB"/>
              <a:t>expensive computation → hard to develop efficient, real-time solution.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RTAB-Map </a:t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311700" y="1017725"/>
            <a:ext cx="65400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Basic project’s requirements: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Online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Point Cloud handling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Robust visual localization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Occupancy grid for navigation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Graph and Visual Slam approach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Nodes: odometry pose, raw images, visual worlds (Loop Closure)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Links: rigid transformation between nodes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Neighbour: ICP for link refinement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Loop Closure: visual bag‐of‐words approach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400" y="445025"/>
            <a:ext cx="1987500" cy="19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5187600" y="2571750"/>
            <a:ext cx="36447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Real-Time Appearance-Based Mapping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RTAB-Map 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575"/>
            <a:ext cx="8839199" cy="264803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7495800" y="4817000"/>
            <a:ext cx="151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Courtesy of RTAB-Map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400" y="37887"/>
            <a:ext cx="5231201" cy="506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3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 robot handling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cloud merging with RTAB-Map</a:t>
            </a:r>
            <a:endParaRPr/>
          </a:p>
        </p:txBody>
      </p:sp>
      <p:sp>
        <p:nvSpPr>
          <p:cNvPr id="108" name="Google Shape;108;p21"/>
          <p:cNvSpPr txBox="1"/>
          <p:nvPr/>
        </p:nvSpPr>
        <p:spPr>
          <a:xfrm>
            <a:off x="569975" y="903300"/>
            <a:ext cx="43602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PRO: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Leverage node and bag of words approach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2 </a:t>
            </a:r>
            <a:r>
              <a:rPr lang="en-GB"/>
              <a:t>instances</a:t>
            </a:r>
            <a:r>
              <a:rPr lang="en-GB"/>
              <a:t> publishing mapData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1 dummy instance merging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Instant visualization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Creation of .db files</a:t>
            </a:r>
            <a:br>
              <a:rPr lang="en-GB"/>
            </a:br>
            <a:r>
              <a:rPr lang="en-GB"/>
              <a:t>(start where you left approach)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CONS: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Dependent on RTAB-Map env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Clusters of points from multiple registrations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175" y="931700"/>
            <a:ext cx="37350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